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17" r:id="rId4"/>
    <p:sldId id="318" r:id="rId5"/>
    <p:sldId id="319" r:id="rId6"/>
    <p:sldId id="320" r:id="rId7"/>
    <p:sldId id="322" r:id="rId8"/>
    <p:sldId id="305" r:id="rId9"/>
    <p:sldId id="308" r:id="rId10"/>
    <p:sldId id="324" r:id="rId11"/>
    <p:sldId id="343" r:id="rId12"/>
    <p:sldId id="325" r:id="rId13"/>
    <p:sldId id="326" r:id="rId14"/>
    <p:sldId id="327" r:id="rId15"/>
    <p:sldId id="329" r:id="rId16"/>
    <p:sldId id="332" r:id="rId17"/>
    <p:sldId id="344" r:id="rId18"/>
    <p:sldId id="336" r:id="rId19"/>
    <p:sldId id="337" r:id="rId20"/>
    <p:sldId id="338" r:id="rId21"/>
    <p:sldId id="333" r:id="rId22"/>
    <p:sldId id="335" r:id="rId23"/>
    <p:sldId id="334" r:id="rId24"/>
    <p:sldId id="339" r:id="rId25"/>
    <p:sldId id="340" r:id="rId26"/>
    <p:sldId id="341" r:id="rId27"/>
    <p:sldId id="34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/>
    <p:restoredTop sz="84288"/>
  </p:normalViewPr>
  <p:slideViewPr>
    <p:cSldViewPr snapToGrid="0" snapToObjects="1">
      <p:cViewPr varScale="1">
        <p:scale>
          <a:sx n="69" d="100"/>
          <a:sy n="69" d="100"/>
        </p:scale>
        <p:origin x="20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these new lines as "conflict dividers". The </a:t>
            </a:r>
            <a:r>
              <a:rPr lang="en-US" dirty="0"/>
              <a:t>=======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the "center" of the conflict. All the content between the center and the </a:t>
            </a:r>
            <a:r>
              <a:rPr lang="en-US" dirty="0"/>
              <a:t>&lt;&lt;&lt;&lt;&lt;&lt;&lt; 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content that exists in the current branch master which the </a:t>
            </a:r>
            <a:r>
              <a:rPr lang="en-US" dirty="0"/>
              <a:t>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 is pointing to. Alternatively all content between the center and </a:t>
            </a:r>
            <a:r>
              <a:rPr lang="en-US" dirty="0"/>
              <a:t>&gt;&gt;&gt;&gt;&gt;&gt;&gt; </a:t>
            </a:r>
            <a:r>
              <a:rPr lang="en-US" dirty="0" err="1"/>
              <a:t>new_branch_to_merge_later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content that is present in our merging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400" dirty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51C6-10A4-F14F-80FC-4437D347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76" y="3730202"/>
            <a:ext cx="6781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</p:spTree>
    <p:extLst>
      <p:ext uri="{BB962C8B-B14F-4D97-AF65-F5344CB8AC3E}">
        <p14:creationId xmlns:p14="http://schemas.microsoft.com/office/powerpoint/2010/main" val="263132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6" y="1864936"/>
            <a:ext cx="2630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name </a:t>
            </a:r>
            <a:r>
              <a:rPr lang="en-US" b="1" dirty="0"/>
              <a:t>master</a:t>
            </a:r>
            <a:r>
              <a:rPr lang="en-US" dirty="0"/>
              <a:t> make more sense now?</a:t>
            </a:r>
          </a:p>
          <a:p>
            <a:r>
              <a:rPr lang="en-US" b="1" dirty="0"/>
              <a:t>NOTE!  Talk about the main vs. master change and git vs GitHub.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But how to get our features back to master?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639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DAA61-913F-2642-AC18-B99B6B7C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BDB3A-9671-4B41-A725-019E6B31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52600"/>
            <a:ext cx="7175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your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 in the README.md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Checkout the master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Merge your changes back into master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Fork your project repo ----- CAN YOU?!!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Someone – NOT YOU – reviews and accepts the fork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Everyone make changes to the README.md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15799</TotalTime>
  <Words>697</Words>
  <Application>Microsoft Office PowerPoint</Application>
  <PresentationFormat>On-screen Show (4:3)</PresentationFormat>
  <Paragraphs>133</Paragraphs>
  <Slides>27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PowerPoint Presentation</vt:lpstr>
      <vt:lpstr>PowerPoint Presentation</vt:lpstr>
      <vt:lpstr>Collaborating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Branch workflow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541</cp:revision>
  <dcterms:created xsi:type="dcterms:W3CDTF">2015-01-21T04:58:27Z</dcterms:created>
  <dcterms:modified xsi:type="dcterms:W3CDTF">2023-02-16T16:46:21Z</dcterms:modified>
</cp:coreProperties>
</file>